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7" r:id="rId4"/>
    <p:sldId id="262" r:id="rId5"/>
    <p:sldId id="261" r:id="rId6"/>
    <p:sldId id="260" r:id="rId7"/>
    <p:sldId id="258" r:id="rId8"/>
    <p:sldId id="266" r:id="rId9"/>
    <p:sldId id="259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1BA9B-1F78-41F7-90E3-7171AD9F954A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C1D81-796B-49AE-A108-BC3B54450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4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C1D81-796B-49AE-A108-BC3B544503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C1D81-796B-49AE-A108-BC3B544503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4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C1D81-796B-49AE-A108-BC3B544503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1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e27caad0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e27caad0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378AE-3053-4F3F-9C5E-E3622D66A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C7F3E5-4ECC-4B12-B114-575134841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80365-19BE-457B-9D6B-7DF84098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96B81-204F-46AE-BE94-A422B77E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6B2C2-04D9-4C6E-B8E8-55C63C2E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17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0F1E-8D0A-4EE0-ABC2-0C2AF37B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52AE02-8596-4CCD-91CD-640356970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A02F6-916F-4763-B721-4194A53F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9CB164-EF5A-4966-B615-2588B0DC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95778-C24C-4827-A608-576B2DF7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5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B6256B-A9A8-4D40-9B65-9CDC35805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BB8CE5-45CC-46E3-BE84-32E52E17F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4E6D2-76A4-4B6F-89DC-A19C7B40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0496D-AF11-493D-8B5A-517F1EBC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1A742-284C-4700-ABA7-A49B2854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767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7" y="0"/>
            <a:ext cx="5446800" cy="27368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67" y="789"/>
            <a:ext cx="3000484" cy="13924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409957" y="6784"/>
            <a:ext cx="2468376" cy="1002811"/>
            <a:chOff x="6917201" y="0"/>
            <a:chExt cx="2227777" cy="863400"/>
          </a:xfrm>
        </p:grpSpPr>
        <p:sp>
          <p:nvSpPr>
            <p:cNvPr id="19" name="Google Shape;19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737376" y="5623803"/>
            <a:ext cx="3185424" cy="1234316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265532" y="5407536"/>
            <a:ext cx="3727219" cy="1444411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3893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 flipH="1">
            <a:off x="6342800" y="3079200"/>
            <a:ext cx="58492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" name="Google Shape;35;p3"/>
          <p:cNvGrpSpPr/>
          <p:nvPr/>
        </p:nvGrpSpPr>
        <p:grpSpPr>
          <a:xfrm>
            <a:off x="7458922" y="5281487"/>
            <a:ext cx="3880193" cy="1576453"/>
            <a:chOff x="6917201" y="0"/>
            <a:chExt cx="2227777" cy="863400"/>
          </a:xfrm>
        </p:grpSpPr>
        <p:sp>
          <p:nvSpPr>
            <p:cNvPr id="36" name="Google Shape;36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626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4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4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280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5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5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924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6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6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4043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7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4945600" cy="1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1107600" y="3092067"/>
            <a:ext cx="4945600" cy="2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1558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3764192"/>
            <a:ext cx="9825600" cy="30892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/>
          <p:nvPr/>
        </p:nvSpPr>
        <p:spPr>
          <a:xfrm flipH="1">
            <a:off x="4777613" y="2072151"/>
            <a:ext cx="7414000" cy="478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" name="Google Shape;76;p8"/>
          <p:cNvGrpSpPr/>
          <p:nvPr/>
        </p:nvGrpSpPr>
        <p:grpSpPr>
          <a:xfrm>
            <a:off x="341322" y="-158"/>
            <a:ext cx="3001796" cy="1391211"/>
            <a:chOff x="3961956" y="4383950"/>
            <a:chExt cx="1160548" cy="548700"/>
          </a:xfrm>
        </p:grpSpPr>
        <p:sp>
          <p:nvSpPr>
            <p:cNvPr id="77" name="Google Shape;77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8"/>
          <p:cNvGrpSpPr/>
          <p:nvPr/>
        </p:nvGrpSpPr>
        <p:grpSpPr>
          <a:xfrm>
            <a:off x="46579" y="6029500"/>
            <a:ext cx="2124408" cy="822763"/>
            <a:chOff x="6917201" y="0"/>
            <a:chExt cx="2227777" cy="863400"/>
          </a:xfrm>
        </p:grpSpPr>
        <p:sp>
          <p:nvSpPr>
            <p:cNvPr id="82" name="Google Shape;82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7848472" y="1657"/>
            <a:ext cx="4343273" cy="1682019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200" cy="3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8518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9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9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51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0DC2-ED96-4CEA-884D-2F7CF501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0ED3B-FE63-4449-93C6-4553E21D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C37295-3F4C-4D60-8A2F-5592009C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4C4DB-2B8D-4E93-86B9-7C87714F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C8D899-E168-49BD-A923-239551E8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16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0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0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73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7945630" y="5492769"/>
            <a:ext cx="3361269" cy="1365553"/>
            <a:chOff x="6917201" y="0"/>
            <a:chExt cx="2227777" cy="863400"/>
          </a:xfrm>
        </p:grpSpPr>
        <p:sp>
          <p:nvSpPr>
            <p:cNvPr id="108" name="Google Shape;108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4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064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20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350DB-DDED-4699-9636-D5591584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3F70A3-898B-4DB2-A401-4891DC7C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80363-0DAC-4F80-89EF-0728933C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FD45B-97AC-486F-B1EB-97881F66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91D1C-20C8-4A74-B978-5246E6C6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14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0E26A-6F46-4D31-A5B6-75760A62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50B29-E223-44D4-8FAE-5194FBBED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0FD03-EC54-482E-AEAC-BC44B476D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BAF1B8-85DB-44D4-9F56-A23BD4A2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6C8B54-DFDA-4071-A6D7-83BAB938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CAE155-0846-40CA-BBB2-914084EB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6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71B9-53BC-408A-9F6F-C2793E21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DC6E83-F856-4CCB-AD11-5AB836048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0E6EBA-2829-4956-A8AC-890C689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5A52F-89BD-4550-A1AB-84F088210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CE8733-D9F6-4F77-BE69-6E3C9C4F5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91CACD-0420-486A-AF2F-B2063AE8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E82303-384F-4F62-B15D-E974C273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D148E5-1924-4519-BDBB-D6DE65B1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07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357F2-DAE8-46B3-AF13-45172C4A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8746E9-DE6F-4605-BAEF-53DAE05D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A5D03D-380C-4946-8FAC-73053931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1B067B-307B-4F83-BF1D-30E4DCD2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0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61C3F1-5A0C-4218-A49F-1BFAF415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203017-4444-41AE-AF39-BDE4587A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06091-5DA3-4068-ABEC-5540F5B5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0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398BE-7F94-49F5-997A-9B14A5B5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4E851-9478-4FED-A3FC-57A289CB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0D04B0-57FF-483E-8A70-93A0D6521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CE357A-ADCF-4D58-9E89-9A1CE847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5763E3-4B88-47BC-8546-82468D0D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DC71B0-A5C4-4A2F-B8A8-C379A4ED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53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4DC04-6818-4EA4-95D0-B6E74E95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2B27C4-5C1C-4C09-9939-37F4A0373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BAC354-71D2-461C-B522-40FA4D793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4AD456-3408-4986-BF92-69B9DE57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642B4-D573-459F-A8EE-D9D50BB6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D786B-4FA5-4AE2-ADC5-2644D984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38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3844F3-27E1-4CA1-B777-04747A89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A60F2E-F074-4AEF-877F-1F87CFB6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7DFE56-2003-4D8A-ADF1-31DC15CB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E235B-BF32-49C1-B181-D19E3F579926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092434-1764-4639-8A21-9CFAC63EA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3426A-2B5E-4FBB-BCC1-CD67DD41C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BA549-789C-4463-883A-89B99393BE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0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31115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B45D8-D060-49F3-9D95-6133DB6B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901" y="807372"/>
            <a:ext cx="10203403" cy="23876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Deep Dark Fantasy on MathWork Challenge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B70DDA-F760-4637-83FE-30466040D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0" y="3620860"/>
            <a:ext cx="10061359" cy="1655762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Yuzhe Yang*,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Siyuan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Liu,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Laiyuan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Zhang, and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Sicheng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Yao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University of Southampton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School of Electronic and Computer Science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23/02/2020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126;p13">
            <a:extLst>
              <a:ext uri="{FF2B5EF4-FFF2-40B4-BE49-F238E27FC236}">
                <a16:creationId xmlns:a16="http://schemas.microsoft.com/office/drawing/2014/main" id="{1723EADA-26E2-47CC-8253-5463E5C2AC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39" y="20405"/>
            <a:ext cx="4232796" cy="140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7;p13">
            <a:extLst>
              <a:ext uri="{FF2B5EF4-FFF2-40B4-BE49-F238E27FC236}">
                <a16:creationId xmlns:a16="http://schemas.microsoft.com/office/drawing/2014/main" id="{B195935C-190C-4911-9D00-9D1C9FEE08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40" y="5599640"/>
            <a:ext cx="2126051" cy="9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8;p13">
            <a:extLst>
              <a:ext uri="{FF2B5EF4-FFF2-40B4-BE49-F238E27FC236}">
                <a16:creationId xmlns:a16="http://schemas.microsoft.com/office/drawing/2014/main" id="{4136DC40-AAEA-413A-8339-963783BF7E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156" y="5874691"/>
            <a:ext cx="2703364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9;p13">
            <a:extLst>
              <a:ext uri="{FF2B5EF4-FFF2-40B4-BE49-F238E27FC236}">
                <a16:creationId xmlns:a16="http://schemas.microsoft.com/office/drawing/2014/main" id="{84E56B35-3086-471D-B5C1-A60E1470F3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5650" y="5568004"/>
            <a:ext cx="2836350" cy="11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0;p13">
            <a:extLst>
              <a:ext uri="{FF2B5EF4-FFF2-40B4-BE49-F238E27FC236}">
                <a16:creationId xmlns:a16="http://schemas.microsoft.com/office/drawing/2014/main" id="{2DAE1284-5EB6-4822-B294-82469FBA52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213" y="5639779"/>
            <a:ext cx="1481674" cy="9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3">
            <a:extLst>
              <a:ext uri="{FF2B5EF4-FFF2-40B4-BE49-F238E27FC236}">
                <a16:creationId xmlns:a16="http://schemas.microsoft.com/office/drawing/2014/main" id="{D07B595D-9693-46B0-97E4-52BA6772598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7614" y="1003558"/>
            <a:ext cx="3081210" cy="90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3">
            <a:extLst>
              <a:ext uri="{FF2B5EF4-FFF2-40B4-BE49-F238E27FC236}">
                <a16:creationId xmlns:a16="http://schemas.microsoft.com/office/drawing/2014/main" id="{9979CF01-73A3-47EE-B514-1C301C96E9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789" y="5874691"/>
            <a:ext cx="2543629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âuniversity of southampâçå¾çæç´¢ç»æ">
            <a:extLst>
              <a:ext uri="{FF2B5EF4-FFF2-40B4-BE49-F238E27FC236}">
                <a16:creationId xmlns:a16="http://schemas.microsoft.com/office/drawing/2014/main" id="{1A3B8DE1-04D6-42F0-812A-0CA7280F6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44" y="-46727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8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27A5A-6934-48AC-8479-47732BDD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48053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What we have done so far?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10474-0F41-4345-A217-1B8B62E8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4" y="1806097"/>
            <a:ext cx="1168204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1. We have finished challenges.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2. We collect our own training and testing data via MATLAB mobile.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3. We have visualized our newly build-up data and analyze potential features.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4. We use the build-in machine learning algorithm to classify human activities.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5. We adapt our model into MATLAB mobile to analyze the real time data.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6. Have eaten many delicious food 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drinks and played many games!</a:t>
            </a:r>
          </a:p>
        </p:txBody>
      </p:sp>
      <p:pic>
        <p:nvPicPr>
          <p:cNvPr id="4" name="Google Shape;172;p18">
            <a:extLst>
              <a:ext uri="{FF2B5EF4-FFF2-40B4-BE49-F238E27FC236}">
                <a16:creationId xmlns:a16="http://schemas.microsoft.com/office/drawing/2014/main" id="{79FC8ED1-151F-49C4-9C76-9C7D79D16D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54" t="4576" r="3506" b="5689"/>
          <a:stretch/>
        </p:blipFill>
        <p:spPr>
          <a:xfrm>
            <a:off x="9162329" y="480534"/>
            <a:ext cx="1863225" cy="17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17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F7F11-E4AA-40E9-829C-E37FAA6A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81" y="-44037"/>
            <a:ext cx="824022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smooth in Easy Challenge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87153E-2EAC-4DA5-BA7C-DA3018D9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37" y="979521"/>
            <a:ext cx="3785275" cy="2449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7C3F90-EFF3-4543-8D56-5EF605E7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74" y="979521"/>
            <a:ext cx="3924652" cy="2979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18E122-5C57-46D9-8DDE-65A25B249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0" y="1023699"/>
            <a:ext cx="3599443" cy="5519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DE8188-F369-44DA-9A54-056BD26E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287" y="3566674"/>
            <a:ext cx="7628934" cy="31071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247CB5-B5EA-4837-9BEA-1041D6758624}"/>
              </a:ext>
            </a:extLst>
          </p:cNvPr>
          <p:cNvSpPr txBox="1"/>
          <p:nvPr/>
        </p:nvSpPr>
        <p:spPr>
          <a:xfrm rot="1059507">
            <a:off x="158355" y="2927411"/>
            <a:ext cx="11765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smoothing implementation via MATLAB and ThingSpeak!!</a:t>
            </a:r>
            <a:endParaRPr lang="zh-CN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2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DB663-A5E0-4ACC-A2F8-99B8F7E1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17" y="1302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Train on provided dataset and predict on our raw data via MATLAB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F5B7A3-426D-4CF6-8642-E5CF3CC56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14" y="1571248"/>
            <a:ext cx="5995386" cy="37332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36F031-4A89-4978-BE25-48388ACD9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248"/>
            <a:ext cx="6196614" cy="37332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B7931F-928C-4BC4-815F-85DCE048056B}"/>
              </a:ext>
            </a:extLst>
          </p:cNvPr>
          <p:cNvSpPr txBox="1"/>
          <p:nvPr/>
        </p:nvSpPr>
        <p:spPr>
          <a:xfrm>
            <a:off x="3785349" y="5651951"/>
            <a:ext cx="482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Training and Predicting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1CBA70-7E23-4FFB-AD1D-946A8EC79288}"/>
              </a:ext>
            </a:extLst>
          </p:cNvPr>
          <p:cNvSpPr txBox="1"/>
          <p:nvPr/>
        </p:nvSpPr>
        <p:spPr>
          <a:xfrm rot="1094400">
            <a:off x="3023603" y="2784752"/>
            <a:ext cx="7111115" cy="1306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ALSO WORKS!!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6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94E4FE9-745A-40DB-8161-E5F54BD6F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7" y="81480"/>
            <a:ext cx="5397529" cy="31822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6445C20-6C6F-431E-AE68-0BB135D6E8FC}"/>
              </a:ext>
            </a:extLst>
          </p:cNvPr>
          <p:cNvSpPr txBox="1"/>
          <p:nvPr/>
        </p:nvSpPr>
        <p:spPr>
          <a:xfrm>
            <a:off x="1580661" y="3059668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Dancing Magnitude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80B0B61-E32F-4C64-80A0-05DAEB51B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09" y="114313"/>
            <a:ext cx="5397529" cy="318229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8045CA2-28DF-43A0-8770-91C23C49FF38}"/>
              </a:ext>
            </a:extLst>
          </p:cNvPr>
          <p:cNvSpPr txBox="1"/>
          <p:nvPr/>
        </p:nvSpPr>
        <p:spPr>
          <a:xfrm>
            <a:off x="7732335" y="3059668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Running Magnitude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EECF6A9-1109-4B2A-AB12-EC8CAD96D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2" y="3429000"/>
            <a:ext cx="5397528" cy="318229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F41D780-CFD8-4B90-A2BA-1DE298A63A12}"/>
              </a:ext>
            </a:extLst>
          </p:cNvPr>
          <p:cNvSpPr txBox="1"/>
          <p:nvPr/>
        </p:nvSpPr>
        <p:spPr>
          <a:xfrm>
            <a:off x="623674" y="6426626"/>
            <a:ext cx="47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Sitting and Standing Magnitude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DF8BFC2-8B07-4286-9A1B-728FBE3DC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30" y="3429000"/>
            <a:ext cx="5397528" cy="318229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6E155A7-277B-4C65-A29A-E8428C8A3124}"/>
              </a:ext>
            </a:extLst>
          </p:cNvPr>
          <p:cNvSpPr txBox="1"/>
          <p:nvPr/>
        </p:nvSpPr>
        <p:spPr>
          <a:xfrm>
            <a:off x="6570292" y="6426626"/>
            <a:ext cx="47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Walking Magnitude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642F4D0-12D2-48F8-9881-77CC03A3B738}"/>
              </a:ext>
            </a:extLst>
          </p:cNvPr>
          <p:cNvSpPr/>
          <p:nvPr/>
        </p:nvSpPr>
        <p:spPr>
          <a:xfrm>
            <a:off x="4932003" y="2732901"/>
            <a:ext cx="2327994" cy="11318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Magnitude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846EF7-3C39-4558-9342-FF4DEB312D5B}"/>
              </a:ext>
            </a:extLst>
          </p:cNvPr>
          <p:cNvSpPr txBox="1"/>
          <p:nvPr/>
        </p:nvSpPr>
        <p:spPr>
          <a:xfrm>
            <a:off x="3437137" y="667982"/>
            <a:ext cx="5317725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Newly Collected Data via MATLAB Mobile!!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8B49DC-2C46-4257-92DA-F5666D356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98"/>
            <a:ext cx="12192000" cy="6810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4BC9EC-9679-4507-861A-EFD4CBC0C81F}"/>
              </a:ext>
            </a:extLst>
          </p:cNvPr>
          <p:cNvSpPr txBox="1"/>
          <p:nvPr/>
        </p:nvSpPr>
        <p:spPr>
          <a:xfrm>
            <a:off x="0" y="2572586"/>
            <a:ext cx="4935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92.6%</a:t>
            </a:r>
          </a:p>
          <a:p>
            <a:pPr algn="ctr"/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our newly collected data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A630D986-1012-4148-B6B8-40A85ED8ABA2}"/>
              </a:ext>
            </a:extLst>
          </p:cNvPr>
          <p:cNvSpPr/>
          <p:nvPr/>
        </p:nvSpPr>
        <p:spPr>
          <a:xfrm>
            <a:off x="2592280" y="1767045"/>
            <a:ext cx="408372" cy="70788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812B1D-F4FE-4E4C-BEB8-42822D051F6E}"/>
              </a:ext>
            </a:extLst>
          </p:cNvPr>
          <p:cNvSpPr/>
          <p:nvPr/>
        </p:nvSpPr>
        <p:spPr>
          <a:xfrm>
            <a:off x="4389863" y="547715"/>
            <a:ext cx="7802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Scatter of our newly collected data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685DB29-038A-4FB1-BDAB-17C02DED70B8}"/>
              </a:ext>
            </a:extLst>
          </p:cNvPr>
          <p:cNvSpPr/>
          <p:nvPr/>
        </p:nvSpPr>
        <p:spPr>
          <a:xfrm>
            <a:off x="8185212" y="1242874"/>
            <a:ext cx="772357" cy="6036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8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3D442-4A91-4EBA-A078-0A936FE5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57" y="0"/>
            <a:ext cx="11198246" cy="132556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Human Action Classification via “Sylvan Gated Bagged Trees”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47E75B-E107-4DCC-9DC1-9C6B42AA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6" y="1047566"/>
            <a:ext cx="6228503" cy="53576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DD0ACF-6A26-49D3-95E3-AFC02346D3E6}"/>
              </a:ext>
            </a:extLst>
          </p:cNvPr>
          <p:cNvSpPr/>
          <p:nvPr/>
        </p:nvSpPr>
        <p:spPr>
          <a:xfrm>
            <a:off x="6665080" y="1720840"/>
            <a:ext cx="521168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Function:</a:t>
            </a: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(max_value + min_value)/mean_value &gt;1/e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nature principle to solve nature problems</a:t>
            </a:r>
          </a:p>
          <a:p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Contribution: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 misclassification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0E1225-D108-4F49-B278-B59A688A3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0"/>
          <a:stretch/>
        </p:blipFill>
        <p:spPr>
          <a:xfrm>
            <a:off x="7251879" y="607650"/>
            <a:ext cx="4374840" cy="5547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115C7C-9597-4847-94F3-C9F512C90D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92" y="978291"/>
            <a:ext cx="4520459" cy="5177278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A7EAB86D-058A-4572-B9C5-6B40D63B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27" y="39649"/>
            <a:ext cx="4520459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Results illustration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C1B5AB-56DC-4835-87FD-7CC500A518B6}"/>
              </a:ext>
            </a:extLst>
          </p:cNvPr>
          <p:cNvSpPr txBox="1"/>
          <p:nvPr/>
        </p:nvSpPr>
        <p:spPr>
          <a:xfrm>
            <a:off x="4351043" y="6155569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454861-5DFF-4DD8-904E-CA3B419CDF29}"/>
              </a:ext>
            </a:extLst>
          </p:cNvPr>
          <p:cNvSpPr txBox="1"/>
          <p:nvPr/>
        </p:nvSpPr>
        <p:spPr>
          <a:xfrm>
            <a:off x="6869214" y="6220541"/>
            <a:ext cx="514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Cross-Validation Accuracy from Different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BF9265-3A14-4B55-B4DD-916997C9B431}"/>
              </a:ext>
            </a:extLst>
          </p:cNvPr>
          <p:cNvSpPr txBox="1"/>
          <p:nvPr/>
        </p:nvSpPr>
        <p:spPr>
          <a:xfrm>
            <a:off x="502494" y="6082042"/>
            <a:ext cx="251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Running Results on MATLAB mobile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1A99A3-4421-4EA6-8C88-409B6EE50FDA}"/>
              </a:ext>
            </a:extLst>
          </p:cNvPr>
          <p:cNvSpPr/>
          <p:nvPr/>
        </p:nvSpPr>
        <p:spPr>
          <a:xfrm>
            <a:off x="7296877" y="1374090"/>
            <a:ext cx="4284844" cy="3878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267FAD-A7E9-43E3-9F99-2FFB86CC2A9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5" y="978291"/>
            <a:ext cx="2513104" cy="50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36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851400" y="1629631"/>
            <a:ext cx="8489200" cy="338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+mj-lt"/>
              </a:rPr>
              <a:t>Acknowledge!</a:t>
            </a:r>
            <a:endParaRPr sz="54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1200" y="280634"/>
            <a:ext cx="2231133" cy="223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01" y="4083368"/>
            <a:ext cx="2834735" cy="132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8650" y="3861217"/>
            <a:ext cx="3604485" cy="6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800" y="4822268"/>
            <a:ext cx="3781800" cy="151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1150" y="1814967"/>
            <a:ext cx="1975565" cy="12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7868" y="547696"/>
            <a:ext cx="3381633" cy="98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501" y="1814975"/>
            <a:ext cx="3391505" cy="6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239</Words>
  <Application>Microsoft Office PowerPoint</Application>
  <PresentationFormat>宽屏</PresentationFormat>
  <Paragraphs>47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Arial</vt:lpstr>
      <vt:lpstr>Calibri</vt:lpstr>
      <vt:lpstr>Nunito</vt:lpstr>
      <vt:lpstr>Office 主题​​</vt:lpstr>
      <vt:lpstr>Shift</vt:lpstr>
      <vt:lpstr>Deep Dark Fantasy on MathWork Challenge</vt:lpstr>
      <vt:lpstr>What we have done so far?</vt:lpstr>
      <vt:lpstr>Data smooth in Easy Challenge </vt:lpstr>
      <vt:lpstr>Train on provided dataset and predict on our raw data via MATLAB </vt:lpstr>
      <vt:lpstr>PowerPoint 演示文稿</vt:lpstr>
      <vt:lpstr>PowerPoint 演示文稿</vt:lpstr>
      <vt:lpstr>Human Action Classification via “Sylvan Gated Bagged Trees”</vt:lpstr>
      <vt:lpstr>Results illustration</vt:lpstr>
      <vt:lpstr>Acknowledge!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DARK FANTASY</dc:title>
  <dc:creator>Ian Carlisle</dc:creator>
  <cp:lastModifiedBy>Ian Carlisle</cp:lastModifiedBy>
  <cp:revision>43</cp:revision>
  <dcterms:created xsi:type="dcterms:W3CDTF">2020-02-23T08:36:45Z</dcterms:created>
  <dcterms:modified xsi:type="dcterms:W3CDTF">2020-02-23T11:37:51Z</dcterms:modified>
</cp:coreProperties>
</file>